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0" r:id="rId3"/>
    <p:sldId id="265" r:id="rId4"/>
    <p:sldId id="271" r:id="rId5"/>
    <p:sldId id="272" r:id="rId6"/>
    <p:sldId id="273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4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65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447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860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457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3132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8294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0620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1129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327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0601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8561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A089B-52F0-4FC4-85EC-73AD281230DE}" type="datetimeFigureOut">
              <a:rPr kumimoji="1" lang="ja-JP" altLang="en-US" smtClean="0"/>
              <a:t>2019/2/10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E8A698-CA5F-4EBB-8220-B89AE1B54D6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8968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1802631"/>
          </a:xfrm>
        </p:spPr>
        <p:txBody>
          <a:bodyPr>
            <a:normAutofit/>
          </a:bodyPr>
          <a:lstStyle/>
          <a:p>
            <a:r>
              <a:rPr kumimoji="1"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アンチ・ドーピングを通して</a:t>
            </a:r>
            <a:r>
              <a:rPr kumimoji="1"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考える②</a:t>
            </a:r>
            <a:r>
              <a:rPr kumimoji="1" lang="en-US" altLang="ja-JP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kumimoji="1" lang="en-US" altLang="ja-JP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kumimoji="1" lang="en-US" altLang="ja-JP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/>
            </a:r>
            <a:br>
              <a:rPr kumimoji="1" lang="en-US" altLang="ja-JP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</a:b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－</a:t>
            </a:r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スポーツ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</a:t>
            </a:r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フェア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とは</a:t>
            </a:r>
            <a:r>
              <a:rPr lang="ja-JP" altLang="en-US" sz="3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何</a:t>
            </a:r>
            <a:r>
              <a:rPr lang="ja-JP" altLang="en-US" sz="32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か</a:t>
            </a:r>
            <a:endParaRPr kumimoji="1" lang="ja-JP" altLang="en-US" sz="32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250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22114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復習：ドーピングの定義</a:t>
            </a:r>
            <a:endParaRPr kumimoji="1" lang="ja-JP" altLang="en-US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79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20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世界ドーピング</a:t>
            </a:r>
            <a:r>
              <a:rPr lang="ja-JP" altLang="en-US" sz="20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防止規定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2015.1.1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改訂）　</a:t>
            </a:r>
            <a:r>
              <a:rPr lang="ja-JP" altLang="en-US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第</a:t>
            </a:r>
            <a:r>
              <a:rPr lang="en-US" altLang="ja-JP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ja-JP" altLang="en-US" sz="2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条　ドーピングの</a:t>
            </a:r>
            <a:r>
              <a:rPr lang="ja-JP" altLang="en-US" sz="2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定義</a:t>
            </a:r>
            <a:endParaRPr lang="en-US" altLang="ja-JP" sz="20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ドーピングとは、本規程の第 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2.1 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項から第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2.10 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項に定められた一つあるいは複数の</a:t>
            </a:r>
            <a:r>
              <a:rPr lang="ja-JP" altLang="en-US" sz="20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アンチ・ドーピング規則違反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が発生することをいう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1.</a:t>
            </a:r>
            <a:r>
              <a:rPr lang="ja-JP" altLang="en-US" sz="2000" dirty="0" smtClean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存在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競技者の検体に、禁止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物質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その代謝物、マーカー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が存在すること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2.</a:t>
            </a:r>
            <a:r>
              <a:rPr lang="ja-JP" altLang="en-US" sz="2000" dirty="0" smtClean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使用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：競技者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が禁止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物質、禁止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方法を使用する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こと、その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使用を企てること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3.</a:t>
            </a:r>
            <a:r>
              <a:rPr lang="ja-JP" altLang="en-US" sz="2000" dirty="0" smtClean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拒否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検体の採取の回避、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拒否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不履行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zh-TW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.</a:t>
            </a:r>
            <a:r>
              <a:rPr lang="ja-JP" altLang="en-US" sz="2000" dirty="0" smtClean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居場所情報未提出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zh-TW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居場所</a:t>
            </a:r>
            <a:r>
              <a:rPr lang="zh-TW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情報関連義務</a:t>
            </a:r>
            <a:r>
              <a:rPr lang="zh-TW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違反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lang="en-US" altLang="zh-TW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5.</a:t>
            </a:r>
            <a:r>
              <a:rPr lang="ja-JP" altLang="en-US" sz="2000" dirty="0" smtClean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改変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ドーピング・コントロールの一部に不当な改変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をすること、企てること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6.</a:t>
            </a:r>
            <a:r>
              <a:rPr lang="ja-JP" altLang="en-US" sz="2000" dirty="0" smtClean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保有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禁止物質又は禁止方法を保有すること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7.</a:t>
            </a:r>
            <a:r>
              <a:rPr lang="ja-JP" altLang="en-US" sz="2000" dirty="0" smtClean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取引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禁止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物質、禁止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方法の不正取引を実行し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、不正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取引を企てること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8.</a:t>
            </a:r>
            <a:r>
              <a:rPr lang="ja-JP" altLang="en-US" sz="2000" dirty="0" smtClean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投与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競技会に、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競技者に対して禁止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物質や禁止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方法を投与すること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投与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を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企てること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、又は、競技会外において、競技者に対して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競技会</a:t>
            </a:r>
            <a:endParaRPr lang="en-US" altLang="ja-JP" sz="2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外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で禁止されている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禁止物質、禁止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方法を投与すること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、企てる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こと。</a:t>
            </a: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9.</a:t>
            </a:r>
            <a:r>
              <a:rPr lang="ja-JP" altLang="en-US" sz="2000" dirty="0" smtClean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関与</a:t>
            </a: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：違反に関与すること</a:t>
            </a:r>
            <a:endParaRPr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10.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ja-JP" altLang="en-US" sz="2000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特定の対象者との関わり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の禁止</a:t>
            </a:r>
            <a:endParaRPr kumimoji="1"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291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kumimoji="1"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復習：ドーピングが禁止されている理由</a:t>
            </a:r>
            <a:endParaRPr kumimoji="1" lang="ja-JP" altLang="en-US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11560" y="1340768"/>
            <a:ext cx="82089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①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ドーピング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による選手の健康への悪影響</a:t>
            </a:r>
            <a:endParaRPr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・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薬による副作用が選手の健康を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損ねる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②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社会的悪影響：薬物の習慣や青少年への悪影響など社会的な害を及ぼす。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</a:p>
          <a:p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③文化的価値：スポーツの価値を損ない、</a:t>
            </a:r>
            <a:r>
              <a:rPr lang="ja-JP" altLang="en-US" sz="24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スポーツマン精神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に反する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　　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スポーツの価値：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Excellence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（卓越）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　　　　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 Friendship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（友情）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　　　　　 </a:t>
            </a:r>
            <a:r>
              <a:rPr lang="en-US" altLang="ja-JP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Respect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（尊敬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54838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なぜドーピングはなくならないのか？</a:t>
            </a:r>
            <a:endParaRPr kumimoji="1" lang="ja-JP" altLang="en-US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ドーピングは禁止されているにもかかわらず、なぜ後を絶たないのでしょう。話し合ってみましょう。</a:t>
            </a:r>
            <a:endParaRPr kumimoji="1"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＜話し合いのヒント＞</a:t>
            </a:r>
            <a:endParaRPr kumimoji="1"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なぜ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ドーピング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をしてまで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勝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ちたいのか、勝つと何がいいのかを考えてみよう。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303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どうすればドーピングはなくなるか？</a:t>
            </a:r>
            <a:endParaRPr kumimoji="1" lang="ja-JP" altLang="en-US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どうすればドーピングが亡くなるでしょうか、話し合ってみましょう。</a:t>
            </a:r>
            <a:endParaRPr kumimoji="1"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先ほど話し合った、「なぜ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ドーピング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をするのか」をヒントに考えてみましょう。</a:t>
            </a:r>
            <a:endParaRPr kumimoji="1"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055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sz="28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アンチ・ドーピングの取り組み</a:t>
            </a:r>
            <a:endParaRPr kumimoji="1" lang="ja-JP" altLang="en-US" sz="28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アンチ・ドーピング活動の組織と活動</a:t>
            </a:r>
          </a:p>
          <a:p>
            <a:r>
              <a:rPr lang="en-US" altLang="ja-JP" sz="24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1999</a:t>
            </a:r>
            <a:r>
              <a:rPr lang="ja-JP" altLang="en-US" sz="24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年：世界</a:t>
            </a:r>
            <a:r>
              <a:rPr lang="ja-JP" altLang="en-US" sz="24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アンチ・ドーピング</a:t>
            </a:r>
            <a:r>
              <a:rPr lang="ja-JP" altLang="en-US" sz="24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機構（</a:t>
            </a:r>
            <a:r>
              <a:rPr lang="en-US" altLang="ja-JP" sz="24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WADA</a:t>
            </a:r>
            <a:r>
              <a:rPr lang="ja-JP" altLang="en-US" sz="24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設立</a:t>
            </a:r>
            <a:endParaRPr lang="en-US" altLang="ja-JP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　　　　　　本部：モントリオール（カナダ）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    </a:t>
            </a:r>
            <a:r>
              <a:rPr lang="en-US" altLang="ja-JP" sz="24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Core Value</a:t>
            </a:r>
            <a:r>
              <a:rPr lang="en-US" altLang="ja-JP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; Integrity, Accountability, Excellence</a:t>
            </a:r>
          </a:p>
          <a:p>
            <a:r>
              <a:rPr lang="en-US" altLang="ja-JP" sz="24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2001</a:t>
            </a:r>
            <a:r>
              <a:rPr lang="ja-JP" altLang="en-US" sz="24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年：日本アンチ・ドーピング機構（</a:t>
            </a:r>
            <a:r>
              <a:rPr lang="en-US" altLang="ja-JP" sz="24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JADA</a:t>
            </a:r>
            <a:r>
              <a:rPr lang="ja-JP" altLang="en-US" sz="2400" u="sng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設立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「スポーツ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が公正に行われるための基盤を整備し、スポーツのさらなる発展と普及を支え、感動と誇りと活力にあふれたより良い社会の実現を</a:t>
            </a: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目指す」</a:t>
            </a:r>
            <a:endParaRPr lang="en-US" altLang="ja-JP" sz="24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アンチ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・ドーピングの活動</a:t>
            </a: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①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ドーピング検査の実施</a:t>
            </a: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②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禁止物質の流通制限</a:t>
            </a:r>
          </a:p>
          <a:p>
            <a:pPr marL="0" indent="0">
              <a:buNone/>
            </a:pPr>
            <a:r>
              <a:rPr lang="ja-JP" altLang="en-US" sz="24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　　③</a:t>
            </a:r>
            <a:r>
              <a:rPr lang="ja-JP" altLang="en-US" sz="2400" dirty="0">
                <a:latin typeface="Meiryo UI" panose="020B0604030504040204" pitchFamily="50" charset="-128"/>
                <a:ea typeface="Meiryo UI" panose="020B0604030504040204" pitchFamily="50" charset="-128"/>
              </a:rPr>
              <a:t>関係者への教育・啓発及び情報提供</a:t>
            </a:r>
          </a:p>
          <a:p>
            <a:endParaRPr kumimoji="1"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2588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152</Words>
  <Application>Microsoft Office PowerPoint</Application>
  <PresentationFormat>画面に合わせる (4:3)</PresentationFormat>
  <Paragraphs>46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HG丸ｺﾞｼｯｸM-PRO</vt:lpstr>
      <vt:lpstr>Meiryo UI</vt:lpstr>
      <vt:lpstr>ＭＳ Ｐゴシック</vt:lpstr>
      <vt:lpstr>Arial</vt:lpstr>
      <vt:lpstr>Calibri</vt:lpstr>
      <vt:lpstr>Office ​​テーマ</vt:lpstr>
      <vt:lpstr>アンチ・ドーピングを通して考える②  －スポーツのフェアとは何か</vt:lpstr>
      <vt:lpstr>復習：ドーピングの定義</vt:lpstr>
      <vt:lpstr>復習：ドーピングが禁止されている理由</vt:lpstr>
      <vt:lpstr>なぜドーピングはなくならないのか？</vt:lpstr>
      <vt:lpstr>どうすればドーピングはなくなるか？</vt:lpstr>
      <vt:lpstr>アンチ・ドーピングの取り組み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owner</dc:creator>
  <cp:lastModifiedBy>宮崎 明世</cp:lastModifiedBy>
  <cp:revision>25</cp:revision>
  <dcterms:created xsi:type="dcterms:W3CDTF">2014-09-09T03:14:44Z</dcterms:created>
  <dcterms:modified xsi:type="dcterms:W3CDTF">2019-02-10T07:07:01Z</dcterms:modified>
</cp:coreProperties>
</file>